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9" r:id="rId2"/>
    <p:sldId id="261" r:id="rId3"/>
    <p:sldId id="257" r:id="rId4"/>
    <p:sldId id="260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CE9"/>
    <a:srgbClr val="B0AFAB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DB85B-D02F-48AA-9F97-4664CABF1F0D}" v="44" dt="2023-05-31T15:24:37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332" autoAdjust="0"/>
  </p:normalViewPr>
  <p:slideViewPr>
    <p:cSldViewPr snapToGrid="0">
      <p:cViewPr>
        <p:scale>
          <a:sx n="90" d="100"/>
          <a:sy n="90" d="100"/>
        </p:scale>
        <p:origin x="8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usch" userId="d4ceea4940c51958" providerId="LiveId" clId="{51080E4D-7E8B-48FC-B7A5-6E3D861D7EC5}"/>
    <pc:docChg chg="undo custSel modSld">
      <pc:chgData name="Benjamin Strusch" userId="d4ceea4940c51958" providerId="LiveId" clId="{51080E4D-7E8B-48FC-B7A5-6E3D861D7EC5}" dt="2023-05-31T14:20:10.122" v="10" actId="22"/>
      <pc:docMkLst>
        <pc:docMk/>
      </pc:docMkLst>
      <pc:sldChg chg="addSp delSp modSp mod">
        <pc:chgData name="Benjamin Strusch" userId="d4ceea4940c51958" providerId="LiveId" clId="{51080E4D-7E8B-48FC-B7A5-6E3D861D7EC5}" dt="2023-05-31T14:20:10.122" v="10" actId="22"/>
        <pc:sldMkLst>
          <pc:docMk/>
          <pc:sldMk cId="2515642859" sldId="257"/>
        </pc:sldMkLst>
        <pc:picChg chg="add del">
          <ac:chgData name="Benjamin Strusch" userId="d4ceea4940c51958" providerId="LiveId" clId="{51080E4D-7E8B-48FC-B7A5-6E3D861D7EC5}" dt="2023-05-31T14:07:47.859" v="1" actId="22"/>
          <ac:picMkLst>
            <pc:docMk/>
            <pc:sldMk cId="2515642859" sldId="257"/>
            <ac:picMk id="3" creationId="{BFF64590-AC36-8CC7-5E75-7B6B8EF8ED66}"/>
          </ac:picMkLst>
        </pc:picChg>
        <pc:picChg chg="add del">
          <ac:chgData name="Benjamin Strusch" userId="d4ceea4940c51958" providerId="LiveId" clId="{51080E4D-7E8B-48FC-B7A5-6E3D861D7EC5}" dt="2023-05-31T14:07:56.451" v="4" actId="22"/>
          <ac:picMkLst>
            <pc:docMk/>
            <pc:sldMk cId="2515642859" sldId="257"/>
            <ac:picMk id="5" creationId="{9A0CB886-02B4-0825-3AD5-B6EFB4CA44A2}"/>
          </ac:picMkLst>
        </pc:picChg>
        <pc:picChg chg="del">
          <ac:chgData name="Benjamin Strusch" userId="d4ceea4940c51958" providerId="LiveId" clId="{51080E4D-7E8B-48FC-B7A5-6E3D861D7EC5}" dt="2023-05-31T14:07:49.479" v="2" actId="478"/>
          <ac:picMkLst>
            <pc:docMk/>
            <pc:sldMk cId="2515642859" sldId="257"/>
            <ac:picMk id="6" creationId="{00000000-0000-0000-0000-000000000000}"/>
          </ac:picMkLst>
        </pc:picChg>
        <pc:picChg chg="add del mod">
          <ac:chgData name="Benjamin Strusch" userId="d4ceea4940c51958" providerId="LiveId" clId="{51080E4D-7E8B-48FC-B7A5-6E3D861D7EC5}" dt="2023-05-31T14:20:09.682" v="9" actId="478"/>
          <ac:picMkLst>
            <pc:docMk/>
            <pc:sldMk cId="2515642859" sldId="257"/>
            <ac:picMk id="8" creationId="{58E9AA12-72F2-5648-ED33-A384DE7A8E74}"/>
          </ac:picMkLst>
        </pc:picChg>
        <pc:picChg chg="add">
          <ac:chgData name="Benjamin Strusch" userId="d4ceea4940c51958" providerId="LiveId" clId="{51080E4D-7E8B-48FC-B7A5-6E3D861D7EC5}" dt="2023-05-31T14:20:10.122" v="10" actId="22"/>
          <ac:picMkLst>
            <pc:docMk/>
            <pc:sldMk cId="2515642859" sldId="257"/>
            <ac:picMk id="10" creationId="{D61003D5-2469-992E-681F-CC9E72557432}"/>
          </ac:picMkLst>
        </pc:picChg>
      </pc:sldChg>
    </pc:docChg>
  </pc:docChgLst>
  <pc:docChgLst>
    <pc:chgData name="Benjamin Strusch" userId="d4ceea4940c51958" providerId="LiveId" clId="{5F5DB85B-D02F-48AA-9F97-4664CABF1F0D}"/>
    <pc:docChg chg="undo custSel addSld modSld">
      <pc:chgData name="Benjamin Strusch" userId="d4ceea4940c51958" providerId="LiveId" clId="{5F5DB85B-D02F-48AA-9F97-4664CABF1F0D}" dt="2023-05-31T15:24:37.844" v="106"/>
      <pc:docMkLst>
        <pc:docMk/>
      </pc:docMkLst>
      <pc:sldChg chg="modSp mod">
        <pc:chgData name="Benjamin Strusch" userId="d4ceea4940c51958" providerId="LiveId" clId="{5F5DB85B-D02F-48AA-9F97-4664CABF1F0D}" dt="2023-05-31T15:13:54.971" v="5" actId="207"/>
        <pc:sldMkLst>
          <pc:docMk/>
          <pc:sldMk cId="2976505504" sldId="259"/>
        </pc:sldMkLst>
        <pc:spChg chg="mod">
          <ac:chgData name="Benjamin Strusch" userId="d4ceea4940c51958" providerId="LiveId" clId="{5F5DB85B-D02F-48AA-9F97-4664CABF1F0D}" dt="2023-05-31T15:13:54.971" v="5" actId="207"/>
          <ac:spMkLst>
            <pc:docMk/>
            <pc:sldMk cId="2976505504" sldId="259"/>
            <ac:spMk id="4" creationId="{C2BF7890-5B34-538C-7791-C1E5D2F48B8F}"/>
          </ac:spMkLst>
        </pc:spChg>
      </pc:sldChg>
      <pc:sldChg chg="addSp delSp modSp add mod setBg modAnim setClrOvrMap">
        <pc:chgData name="Benjamin Strusch" userId="d4ceea4940c51958" providerId="LiveId" clId="{5F5DB85B-D02F-48AA-9F97-4664CABF1F0D}" dt="2023-05-31T15:24:37.844" v="106"/>
        <pc:sldMkLst>
          <pc:docMk/>
          <pc:sldMk cId="3845064326" sldId="261"/>
        </pc:sldMkLst>
        <pc:spChg chg="mod ord">
          <ac:chgData name="Benjamin Strusch" userId="d4ceea4940c51958" providerId="LiveId" clId="{5F5DB85B-D02F-48AA-9F97-4664CABF1F0D}" dt="2023-05-31T15:22:26.694" v="84" actId="20577"/>
          <ac:spMkLst>
            <pc:docMk/>
            <pc:sldMk cId="3845064326" sldId="261"/>
            <ac:spMk id="4" creationId="{C2BF7890-5B34-538C-7791-C1E5D2F48B8F}"/>
          </ac:spMkLst>
        </pc:spChg>
        <pc:spChg chg="add del">
          <ac:chgData name="Benjamin Strusch" userId="d4ceea4940c51958" providerId="LiveId" clId="{5F5DB85B-D02F-48AA-9F97-4664CABF1F0D}" dt="2023-05-31T15:18:10.723" v="31" actId="26606"/>
          <ac:spMkLst>
            <pc:docMk/>
            <pc:sldMk cId="3845064326" sldId="261"/>
            <ac:spMk id="1028" creationId="{848F64AA-5BE2-4280-BEFA-DC288118FCCE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29" creationId="{2F4D5922-434B-4829-B93E-02DC38A29519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0" creationId="{8C886788-700E-4D20-9F80-E0E96837A203}"/>
          </ac:spMkLst>
        </pc:spChg>
        <pc:spChg chg="add del">
          <ac:chgData name="Benjamin Strusch" userId="d4ceea4940c51958" providerId="LiveId" clId="{5F5DB85B-D02F-48AA-9F97-4664CABF1F0D}" dt="2023-05-31T15:17:50.353" v="29" actId="26606"/>
          <ac:spMkLst>
            <pc:docMk/>
            <pc:sldMk cId="3845064326" sldId="261"/>
            <ac:spMk id="1031" creationId="{1D56DC50-6036-4F6E-86D8-E01DDA1D86D9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32" creationId="{F35FBA24-5C01-4635-A984-1DB6E340B052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3" creationId="{1850674C-4E08-4C62-A3E2-6337FE4F7D86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5" creationId="{BCE4FF05-2B0C-4C97-A9B4-E163085A90E1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7" creationId="{529C2A7A-A6B6-4A56-B11C-8E967D88A60D}"/>
          </ac:spMkLst>
        </pc:spChg>
        <pc:spChg chg="add del">
          <ac:chgData name="Benjamin Strusch" userId="d4ceea4940c51958" providerId="LiveId" clId="{5F5DB85B-D02F-48AA-9F97-4664CABF1F0D}" dt="2023-05-31T15:18:16.840" v="33" actId="26606"/>
          <ac:spMkLst>
            <pc:docMk/>
            <pc:sldMk cId="3845064326" sldId="261"/>
            <ac:spMk id="1039" creationId="{FDBD7205-E536-4134-8768-AC3E1A3C5E59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1" creationId="{AFBE702A-233C-4424-B0B6-5435E4A34CFA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2" creationId="{489B7BFD-8F45-4093-AD9C-91B15B0503D9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3" creationId="{AE689860-A291-4B0F-AB65-421F8C20E2E1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5" creationId="{C82BEF57-041E-4DE3-B65C-CBE71211B3DE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7" creationId="{D9DFE8A5-DCEC-4A43-B613-D62AC8C5734F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8" creationId="{1D5AFED5-EFBA-4DCE-A2F2-3B1B736014C0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49" creationId="{45E0BF71-78CD-4FD9-BB54-48CD14158971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50" creationId="{BB06BF2F-5822-4F90-BF7D-7FDA657612AF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51" creationId="{26B7664A-BE61-4A65-B937-A31E08B8B9AD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52" creationId="{2F4D5922-434B-4829-B93E-02DC38A29519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57" creationId="{CF1485CA-41D2-421F-B28D-15EF845D5FE6}"/>
          </ac:spMkLst>
        </pc:spChg>
        <pc:spChg chg="add del">
          <ac:chgData name="Benjamin Strusch" userId="d4ceea4940c51958" providerId="LiveId" clId="{5F5DB85B-D02F-48AA-9F97-4664CABF1F0D}" dt="2023-05-31T15:18:30.986" v="43" actId="26606"/>
          <ac:spMkLst>
            <pc:docMk/>
            <pc:sldMk cId="3845064326" sldId="261"/>
            <ac:spMk id="1060" creationId="{87045360-A428-4E4B-989C-E4EF4D92037A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66" creationId="{F35FBA24-5C01-4635-A984-1DB6E340B052}"/>
          </ac:spMkLst>
        </pc:spChg>
        <pc:spChg chg="add del">
          <ac:chgData name="Benjamin Strusch" userId="d4ceea4940c51958" providerId="LiveId" clId="{5F5DB85B-D02F-48AA-9F97-4664CABF1F0D}" dt="2023-05-31T15:21:28.565" v="62" actId="26606"/>
          <ac:spMkLst>
            <pc:docMk/>
            <pc:sldMk cId="3845064326" sldId="261"/>
            <ac:spMk id="1069" creationId="{5819102A-0400-4C1F-8614-973F5262EF56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76" creationId="{5819102A-0400-4C1F-8614-973F5262EF56}"/>
          </ac:spMkLst>
        </pc:spChg>
        <pc:spChg chg="add del">
          <ac:chgData name="Benjamin Strusch" userId="d4ceea4940c51958" providerId="LiveId" clId="{5F5DB85B-D02F-48AA-9F97-4664CABF1F0D}" dt="2023-05-31T15:21:27.665" v="60" actId="26606"/>
          <ac:spMkLst>
            <pc:docMk/>
            <pc:sldMk cId="3845064326" sldId="261"/>
            <ac:spMk id="1077" creationId="{DC35A348-C5D6-4112-9FDD-93A493B010B5}"/>
          </ac:spMkLst>
        </pc:spChg>
        <pc:spChg chg="add del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85" creationId="{CF1485CA-41D2-421F-B28D-15EF845D5FE6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95" creationId="{2F4D5922-434B-4829-B93E-02DC38A29519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097" creationId="{F35FBA24-5C01-4635-A984-1DB6E340B052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107" creationId="{5819102A-0400-4C1F-8614-973F5262EF56}"/>
          </ac:spMkLst>
        </pc:spChg>
        <pc:spChg chg="add">
          <ac:chgData name="Benjamin Strusch" userId="d4ceea4940c51958" providerId="LiveId" clId="{5F5DB85B-D02F-48AA-9F97-4664CABF1F0D}" dt="2023-05-31T15:21:58.341" v="65" actId="26606"/>
          <ac:spMkLst>
            <pc:docMk/>
            <pc:sldMk cId="3845064326" sldId="261"/>
            <ac:spMk id="1121" creationId="{CF1485CA-41D2-421F-B28D-15EF845D5FE6}"/>
          </ac:spMkLst>
        </pc:s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34" creationId="{0961D77B-EFC0-444B-87E8-4C48EB6BEAF2}"/>
          </ac:grpSpMkLst>
        </pc:grpChg>
        <pc:grpChg chg="add del">
          <ac:chgData name="Benjamin Strusch" userId="d4ceea4940c51958" providerId="LiveId" clId="{5F5DB85B-D02F-48AA-9F97-4664CABF1F0D}" dt="2023-05-31T15:18:30.986" v="43" actId="26606"/>
          <ac:grpSpMkLst>
            <pc:docMk/>
            <pc:sldMk cId="3845064326" sldId="261"/>
            <ac:grpSpMk id="1044" creationId="{CE13B848-F9EE-4456-8D73-C25390B65428}"/>
          </ac:grpSpMkLst>
        </pc:grpChg>
        <pc:grpChg chg="add del">
          <ac:chgData name="Benjamin Strusch" userId="d4ceea4940c51958" providerId="LiveId" clId="{5F5DB85B-D02F-48AA-9F97-4664CABF1F0D}" dt="2023-05-31T15:18:30.986" v="43" actId="26606"/>
          <ac:grpSpMkLst>
            <pc:docMk/>
            <pc:sldMk cId="3845064326" sldId="261"/>
            <ac:grpSpMk id="1053" creationId="{FB9739EB-7F66-433D-841F-AB3CD18700B7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59" creationId="{04ED96A1-E6CA-493F-8610-6B8B7A28E3EB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65" creationId="{B7B4DECA-15C8-4678-96F8-1CA5C3D502E6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67" creationId="{84A5B589-9002-4056-B090-2D67F91D0FBA}"/>
          </ac:grpSpMkLst>
        </pc:grpChg>
        <pc:grpChg chg="add del">
          <ac:chgData name="Benjamin Strusch" userId="d4ceea4940c51958" providerId="LiveId" clId="{5F5DB85B-D02F-48AA-9F97-4664CABF1F0D}" dt="2023-05-31T15:21:28.565" v="62" actId="26606"/>
          <ac:grpSpMkLst>
            <pc:docMk/>
            <pc:sldMk cId="3845064326" sldId="261"/>
            <ac:grpSpMk id="1070" creationId="{B1A0CF5C-68C2-4432-BC2D-5A124C7B6043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78" creationId="{B1A0CF5C-68C2-4432-BC2D-5A124C7B6043}"/>
          </ac:grpSpMkLst>
        </pc:grpChg>
        <pc:grpChg chg="add del">
          <ac:chgData name="Benjamin Strusch" userId="d4ceea4940c51958" providerId="LiveId" clId="{5F5DB85B-D02F-48AA-9F97-4664CABF1F0D}" dt="2023-05-31T15:21:27.665" v="60" actId="26606"/>
          <ac:grpSpMkLst>
            <pc:docMk/>
            <pc:sldMk cId="3845064326" sldId="261"/>
            <ac:grpSpMk id="1079" creationId="{AC0B7807-0C83-4963-821A-69B172722E49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86" creationId="{04ED96A1-E6CA-493F-8610-6B8B7A28E3EB}"/>
          </ac:grpSpMkLst>
        </pc:grpChg>
        <pc:grpChg chg="add del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89" creationId="{09DD9539-74C6-4FF7-835B-F157DE49E884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099" creationId="{84A5B589-9002-4056-B090-2D67F91D0FBA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09" creationId="{8D2BC472-0671-410F-BA77-E46AA6210635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15" creationId="{B1A0CF5C-68C2-4432-BC2D-5A124C7B6043}"/>
          </ac:grpSpMkLst>
        </pc:grpChg>
        <pc:grpChg chg="add">
          <ac:chgData name="Benjamin Strusch" userId="d4ceea4940c51958" providerId="LiveId" clId="{5F5DB85B-D02F-48AA-9F97-4664CABF1F0D}" dt="2023-05-31T15:21:58.341" v="65" actId="26606"/>
          <ac:grpSpMkLst>
            <pc:docMk/>
            <pc:sldMk cId="3845064326" sldId="261"/>
            <ac:grpSpMk id="1123" creationId="{04ED96A1-E6CA-493F-8610-6B8B7A28E3EB}"/>
          </ac:grpSpMkLst>
        </pc:grpChg>
        <pc:picChg chg="mod ord">
          <ac:chgData name="Benjamin Strusch" userId="d4ceea4940c51958" providerId="LiveId" clId="{5F5DB85B-D02F-48AA-9F97-4664CABF1F0D}" dt="2023-05-31T15:22:33.659" v="86" actId="14100"/>
          <ac:picMkLst>
            <pc:docMk/>
            <pc:sldMk cId="3845064326" sldId="261"/>
            <ac:picMk id="2" creationId="{00000000-0000-0000-0000-000000000000}"/>
          </ac:picMkLst>
        </pc:picChg>
        <pc:picChg chg="add del mod ord">
          <ac:chgData name="Benjamin Strusch" userId="d4ceea4940c51958" providerId="LiveId" clId="{5F5DB85B-D02F-48AA-9F97-4664CABF1F0D}" dt="2023-05-31T15:21:10.138" v="54" actId="478"/>
          <ac:picMkLst>
            <pc:docMk/>
            <pc:sldMk cId="3845064326" sldId="261"/>
            <ac:picMk id="5" creationId="{B9B492CC-0235-31FB-E14A-A04446A8AAE0}"/>
          </ac:picMkLst>
        </pc:picChg>
        <pc:picChg chg="add del mod">
          <ac:chgData name="Benjamin Strusch" userId="d4ceea4940c51958" providerId="LiveId" clId="{5F5DB85B-D02F-48AA-9F97-4664CABF1F0D}" dt="2023-05-31T15:21:08.104" v="51" actId="22"/>
          <ac:picMkLst>
            <pc:docMk/>
            <pc:sldMk cId="3845064326" sldId="261"/>
            <ac:picMk id="7" creationId="{23519CB6-D2D7-ADC3-A64F-604004B2A179}"/>
          </ac:picMkLst>
        </pc:picChg>
        <pc:picChg chg="add mod ord">
          <ac:chgData name="Benjamin Strusch" userId="d4ceea4940c51958" providerId="LiveId" clId="{5F5DB85B-D02F-48AA-9F97-4664CABF1F0D}" dt="2023-05-31T15:22:42.199" v="89" actId="14100"/>
          <ac:picMkLst>
            <pc:docMk/>
            <pc:sldMk cId="3845064326" sldId="261"/>
            <ac:picMk id="9" creationId="{CADC3301-CE6E-59CB-31F2-27D7E28B73F3}"/>
          </ac:picMkLst>
        </pc:picChg>
        <pc:picChg chg="add del mod ord">
          <ac:chgData name="Benjamin Strusch" userId="d4ceea4940c51958" providerId="LiveId" clId="{5F5DB85B-D02F-48AA-9F97-4664CABF1F0D}" dt="2023-05-31T15:22:36.301" v="87" actId="14100"/>
          <ac:picMkLst>
            <pc:docMk/>
            <pc:sldMk cId="3845064326" sldId="261"/>
            <ac:picMk id="1026" creationId="{3DB36BA7-622A-F4AE-613B-8887823E0603}"/>
          </ac:picMkLst>
        </pc:picChg>
      </pc:sldChg>
    </pc:docChg>
  </pc:docChgLst>
  <pc:docChgLst>
    <pc:chgData name="Benjamin Strusch" userId="d4ceea4940c51958" providerId="LiveId" clId="{83BA4BC6-C1AE-4838-B209-B7BA7FA56064}"/>
    <pc:docChg chg="modSld">
      <pc:chgData name="Benjamin Strusch" userId="d4ceea4940c51958" providerId="LiveId" clId="{83BA4BC6-C1AE-4838-B209-B7BA7FA56064}" dt="2023-05-10T14:48:58.204" v="1"/>
      <pc:docMkLst>
        <pc:docMk/>
      </pc:docMkLst>
      <pc:sldChg chg="addSp delSp">
        <pc:chgData name="Benjamin Strusch" userId="d4ceea4940c51958" providerId="LiveId" clId="{83BA4BC6-C1AE-4838-B209-B7BA7FA56064}" dt="2023-05-10T14:48:58.204" v="1"/>
        <pc:sldMkLst>
          <pc:docMk/>
          <pc:sldMk cId="2515642859" sldId="257"/>
        </pc:sldMkLst>
        <pc:picChg chg="add">
          <ac:chgData name="Benjamin Strusch" userId="d4ceea4940c51958" providerId="LiveId" clId="{83BA4BC6-C1AE-4838-B209-B7BA7FA56064}" dt="2023-05-10T14:48:58.204" v="1"/>
          <ac:picMkLst>
            <pc:docMk/>
            <pc:sldMk cId="2515642859" sldId="257"/>
            <ac:picMk id="2" creationId="{355BC91A-3193-658A-CFCE-B00330BE9428}"/>
          </ac:picMkLst>
        </pc:picChg>
        <pc:picChg chg="del">
          <ac:chgData name="Benjamin Strusch" userId="d4ceea4940c51958" providerId="LiveId" clId="{83BA4BC6-C1AE-4838-B209-B7BA7FA56064}" dt="2023-05-10T14:48:57.866" v="0" actId="478"/>
          <ac:picMkLst>
            <pc:docMk/>
            <pc:sldMk cId="2515642859" sldId="257"/>
            <ac:picMk id="1026" creationId="{DFAC7B52-C079-B807-DB0A-D3FCAC8662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9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2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3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3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5/31/2023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95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265" y="1871663"/>
            <a:ext cx="9867014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b="1" dirty="0">
                <a:solidFill>
                  <a:srgbClr val="FFFF00"/>
                </a:solidFill>
              </a:rPr>
              <a:t>Did stringency measures influence happiness across the world over the course of the pandemic?</a:t>
            </a:r>
            <a:br>
              <a:rPr lang="en-US" sz="3800" b="1" dirty="0">
                <a:solidFill>
                  <a:srgbClr val="EBECE9"/>
                </a:solidFill>
              </a:rPr>
            </a:br>
            <a:br>
              <a:rPr lang="en-US" sz="1300" b="1" dirty="0">
                <a:solidFill>
                  <a:srgbClr val="FFFF00"/>
                </a:solidFill>
              </a:rPr>
            </a:br>
            <a:r>
              <a:rPr lang="en-US" sz="2700" b="1" i="1" dirty="0">
                <a:solidFill>
                  <a:srgbClr val="FFFF00"/>
                </a:solidFill>
              </a:rPr>
              <a:t>Benjamin </a:t>
            </a:r>
            <a:r>
              <a:rPr lang="en-US" sz="2700" b="1" i="1" dirty="0" err="1">
                <a:solidFill>
                  <a:srgbClr val="FFFF00"/>
                </a:solidFill>
              </a:rPr>
              <a:t>Strusch</a:t>
            </a:r>
            <a:r>
              <a:rPr lang="en-US" sz="2700" b="1" i="1" dirty="0">
                <a:solidFill>
                  <a:srgbClr val="FFFF00"/>
                </a:solidFill>
              </a:rPr>
              <a:t>, Nils Müller, Svea </a:t>
            </a:r>
            <a:r>
              <a:rPr lang="en-US" sz="2700" b="1" i="1" dirty="0" err="1">
                <a:solidFill>
                  <a:srgbClr val="FFFF00"/>
                </a:solidFill>
              </a:rPr>
              <a:t>Graupner</a:t>
            </a:r>
            <a:endParaRPr lang="en-US" sz="27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0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Rectangle 1094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4A5B589-9002-4056-B090-2D67F91D0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3A835187-0C07-4D17-9E39-08D662C3B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04172AE2-2B17-4373-9C8A-857DB850B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FBC35780-F7A4-40AE-B53C-10DC17CF9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9E92B18C-33F1-4886-82C5-978586422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B0C009CF-3334-41D6-BE6D-9601680B0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035B0727-8025-44A8-A313-F0BABC2A4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2BF7890-5B34-538C-7791-C1E5D2F48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30936"/>
            <a:ext cx="7147812" cy="975027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Did stringency influence happiness across the world over the course of the pandemic?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ADC3301-CE6E-59CB-31F2-27D7E28B7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985" y="487972"/>
            <a:ext cx="3313419" cy="2725288"/>
          </a:xfrm>
          <a:prstGeom prst="rect">
            <a:avLst/>
          </a:prstGeom>
        </p:spPr>
      </p:pic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913537" y="135711"/>
            <a:ext cx="304800" cy="429768"/>
            <a:chOff x="215328" y="-46937"/>
            <a:chExt cx="304800" cy="2773841"/>
          </a:xfrm>
        </p:grpSpPr>
        <p:cxnSp>
          <p:nvCxnSpPr>
            <p:cNvPr id="1110" name="Straight Connector 1109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couple of people sitting on a bench&#10;&#10;Description automatically generated with medium confidence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1"/>
          <a:stretch/>
        </p:blipFill>
        <p:spPr>
          <a:xfrm>
            <a:off x="746855" y="1855003"/>
            <a:ext cx="5822104" cy="3273278"/>
          </a:xfrm>
          <a:prstGeom prst="rect">
            <a:avLst/>
          </a:prstGeom>
        </p:spPr>
      </p:pic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1116" name="Straight Connector 1115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1" name="Rectangle 1120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ocial Wellness | What Is Social Well Being? | Stride">
            <a:extLst>
              <a:ext uri="{FF2B5EF4-FFF2-40B4-BE49-F238E27FC236}">
                <a16:creationId xmlns:a16="http://schemas.microsoft.com/office/drawing/2014/main" id="{3DB36BA7-622A-F4AE-613B-8887823E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7554" y="3366240"/>
            <a:ext cx="4387943" cy="27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32" y="0"/>
            <a:ext cx="100177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7568" y="1109472"/>
            <a:ext cx="8997696" cy="514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564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83"/>
          <a:stretch/>
        </p:blipFill>
        <p:spPr>
          <a:xfrm>
            <a:off x="0" y="0"/>
            <a:ext cx="5980176" cy="3481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7"/>
          <a:stretch/>
        </p:blipFill>
        <p:spPr>
          <a:xfrm>
            <a:off x="0" y="3465094"/>
            <a:ext cx="6010656" cy="3392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4"/>
          <a:stretch/>
        </p:blipFill>
        <p:spPr>
          <a:xfrm>
            <a:off x="5991681" y="0"/>
            <a:ext cx="6200320" cy="3481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6" b="6091"/>
          <a:stretch/>
        </p:blipFill>
        <p:spPr>
          <a:xfrm>
            <a:off x="5984986" y="3433009"/>
            <a:ext cx="6207015" cy="34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47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Did stringency measures influence happiness across the world over the course of the pandemic?  Benjamin Strusch, Nils Müller, Svea Graupner</vt:lpstr>
      <vt:lpstr>Did stringency influence happiness across the world over the course of the pandemic?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stringency measures influence Happiness across the world over the course of the pandemic?</dc:title>
  <dc:creator>Benjamin Strusch</dc:creator>
  <cp:lastModifiedBy>Benjamin Strusch</cp:lastModifiedBy>
  <cp:revision>12</cp:revision>
  <dcterms:created xsi:type="dcterms:W3CDTF">2023-05-10T14:26:13Z</dcterms:created>
  <dcterms:modified xsi:type="dcterms:W3CDTF">2023-05-31T15:24:46Z</dcterms:modified>
</cp:coreProperties>
</file>